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6" r:id="rId9"/>
    <p:sldId id="279" r:id="rId10"/>
    <p:sldId id="274" r:id="rId11"/>
    <p:sldId id="277" r:id="rId12"/>
    <p:sldId id="27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450619-B6F6-4D37-A8A2-A001E56B3358}" type="datetimeFigureOut">
              <a:rPr lang="en-US" smtClean="0"/>
              <a:pPr/>
              <a:t>15-Mar-19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883ED9-C295-4905-A2BA-4B764537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26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15-Mar-19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27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15-Mar-19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Autofit/>
          </a:bodyPr>
          <a:lstStyle/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WP6.</a:t>
            </a:r>
            <a:r>
              <a:rPr lang="sr-Latn-RS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Promotional activity for </a:t>
            </a:r>
            <a:r>
              <a:rPr lang="sr-Latn-RS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student enrolment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bs-Latn-BA" sz="2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WP6.4 Promotional activity for trainings </a:t>
            </a:r>
            <a:endParaRPr lang="bs-Latn-BA" sz="2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Milan Gocić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Niš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Fifth Project Management Committee meeting/ 21</a:t>
            </a:r>
            <a:r>
              <a:rPr lang="sr-Latn-RS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March 2019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6" name="Picture 15" descr="http://rewbc.ni.ac.rs/wp-content/uploads/2016/02/University-NI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To do list</a:t>
            </a:r>
            <a: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Autofit/>
          </a:bodyPr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Each WB HEI should print leaflet for promotion master curricula (5000x) and brochure (20 pages, 500x) in line with the planned budget. </a:t>
            </a:r>
            <a:r>
              <a:rPr lang="sr-Latn-RS" sz="2400" kern="0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UNID, KPU, UBL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Organize 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info days</a:t>
            </a: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 or meetings with 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future students in secondary schools and promote master curricula using media (printed, on-line, TV or radio) </a:t>
            </a:r>
            <a:r>
              <a:rPr lang="sr-Latn-RS" sz="2400" kern="0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All WB HEIs</a:t>
            </a:r>
            <a:endParaRPr lang="en-US" sz="2400" kern="0" dirty="0" smtClean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Organize round-tables or meetings with relevant stakeholders (red cross, fire brigades, police, emergency agencies, representatives of municipalities)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sr-Latn-RS" sz="2400" kern="0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All WB HEIs</a:t>
            </a: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Write report using event form related to training and master curricula promotion </a:t>
            </a:r>
            <a:r>
              <a:rPr lang="sr-Latn-RS" sz="2400" kern="0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All WB HEIs</a:t>
            </a: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lvl="1" eaLnBrk="0" hangingPunct="0">
              <a:buNone/>
              <a:defRPr/>
            </a:pPr>
            <a:endParaRPr lang="en-US" sz="2400" kern="0" dirty="0" smtClean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1447800"/>
          <a:ext cx="7543802" cy="4343400"/>
        </p:xfrm>
        <a:graphic>
          <a:graphicData uri="http://schemas.openxmlformats.org/drawingml/2006/table">
            <a:tbl>
              <a:tblPr/>
              <a:tblGrid>
                <a:gridCol w="1521068"/>
                <a:gridCol w="1469404"/>
                <a:gridCol w="1565896"/>
                <a:gridCol w="1565896"/>
                <a:gridCol w="1421538"/>
              </a:tblGrid>
              <a:tr h="4826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HEI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Leaflet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Brochure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Designed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Printed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Designed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Printed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UNI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KP</a:t>
                      </a:r>
                      <a:r>
                        <a:rPr lang="sr-Latn-RS" sz="2400" dirty="0" smtClean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UPKM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UNSA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UBL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TCASU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UNID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88" y="1285875"/>
            <a:ext cx="8572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Sub-Contrating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nl-BE" sz="2800" b="1" dirty="0">
                <a:latin typeface="Times New Roman" pitchFamily="18" charset="0"/>
                <a:cs typeface="Times New Roman" pitchFamily="18" charset="0"/>
              </a:rPr>
              <a:t>documents</a:t>
            </a:r>
          </a:p>
          <a:p>
            <a:pPr algn="just"/>
            <a:endParaRPr lang="en-US" sz="2400" dirty="0">
              <a:latin typeface="Calibri" pitchFamily="34" charset="0"/>
            </a:endParaRPr>
          </a:p>
          <a:p>
            <a:pPr algn="just"/>
            <a:endParaRPr lang="sr-Latn-R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Invoices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subcontracts and bank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statements </a:t>
            </a:r>
            <a:r>
              <a:rPr lang="en-GB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Certified copy</a:t>
            </a:r>
            <a:endParaRPr lang="nl-BE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Certificate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38250"/>
            <a:ext cx="8001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1133475"/>
            <a:ext cx="80962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1143000"/>
            <a:ext cx="81153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" y="1171575"/>
            <a:ext cx="80867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00150"/>
            <a:ext cx="8077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7562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95400"/>
            <a:ext cx="74390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Brochure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149846"/>
            <a:ext cx="7924800" cy="56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2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357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Development of master curricula for natural disasters risk management in Western Balkan countries</vt:lpstr>
      <vt:lpstr>Certificate</vt:lpstr>
      <vt:lpstr>Leaflet for training</vt:lpstr>
      <vt:lpstr>Leaflet for training</vt:lpstr>
      <vt:lpstr>Leaflet for training</vt:lpstr>
      <vt:lpstr>Leaflet for training</vt:lpstr>
      <vt:lpstr>Leaflet for master curricula</vt:lpstr>
      <vt:lpstr>Leaflet for master curricula</vt:lpstr>
      <vt:lpstr>Brochure for master curricula</vt:lpstr>
      <vt:lpstr>To do list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59</cp:revision>
  <dcterms:created xsi:type="dcterms:W3CDTF">2006-08-16T00:00:00Z</dcterms:created>
  <dcterms:modified xsi:type="dcterms:W3CDTF">2019-03-15T22:35:59Z</dcterms:modified>
</cp:coreProperties>
</file>